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6.12.2016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6.12.2016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6.12.2016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audio" Target="file:///C:\Users\student\Downloads\Miro-Jaro----DO-KOLY-SA-TEM-(Oficilny-videoklip).mp3" TargetMode="Externa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Prezentace_aplikace_Microsoft_Office_PowerPoint3.pptx"/><Relationship Id="rId5" Type="http://schemas.openxmlformats.org/officeDocument/2006/relationships/package" Target="../embeddings/List_aplikace_Microsoft_Office_Excel2.xlsx"/><Relationship Id="rId4" Type="http://schemas.openxmlformats.org/officeDocument/2006/relationships/package" Target="../embeddings/Dokument_aplikace_Microsoft_Office_Word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7601272" cy="5145435"/>
          </a:xfrm>
        </p:spPr>
        <p:txBody>
          <a:bodyPr/>
          <a:lstStyle/>
          <a:p>
            <a:r>
              <a:rPr lang="sk-SK" dirty="0" smtClean="0"/>
              <a:t>Word </a:t>
            </a:r>
          </a:p>
          <a:p>
            <a:endParaRPr lang="sk-SK" dirty="0" smtClean="0"/>
          </a:p>
          <a:p>
            <a:r>
              <a:rPr lang="sk-SK" dirty="0" smtClean="0"/>
              <a:t>Excel </a:t>
            </a:r>
          </a:p>
          <a:p>
            <a:endParaRPr lang="sk-SK" dirty="0" smtClean="0"/>
          </a:p>
          <a:p>
            <a:r>
              <a:rPr lang="sk-SK" dirty="0" err="1" smtClean="0"/>
              <a:t>Power</a:t>
            </a:r>
            <a:r>
              <a:rPr lang="sk-SK" dirty="0" smtClean="0"/>
              <a:t> Point</a:t>
            </a:r>
          </a:p>
          <a:p>
            <a:endParaRPr lang="sk-SK" dirty="0" smtClean="0"/>
          </a:p>
          <a:p>
            <a:r>
              <a:rPr lang="sk-SK" dirty="0" smtClean="0"/>
              <a:t>Zvuk   </a:t>
            </a:r>
            <a:endParaRPr lang="sk-SK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2555776" y="836712"/>
          <a:ext cx="1255771" cy="1059557"/>
        </p:xfrm>
        <a:graphic>
          <a:graphicData uri="http://schemas.openxmlformats.org/presentationml/2006/ole">
            <p:oleObj spid="_x0000_s1028" name="Dokument" showAsIcon="1" r:id="rId4" imgW="914400" imgH="771480" progId="Word.Document.12">
              <p:embed/>
            </p:oleObj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267744" y="1988840"/>
          <a:ext cx="1085086" cy="915541"/>
        </p:xfrm>
        <a:graphic>
          <a:graphicData uri="http://schemas.openxmlformats.org/presentationml/2006/ole">
            <p:oleObj spid="_x0000_s1029" name="List" showAsIcon="1" r:id="rId5" imgW="914400" imgH="771480" progId="Excel.Sheet.12">
              <p:embed/>
            </p:oleObj>
          </a:graphicData>
        </a:graphic>
      </p:graphicFrame>
      <p:graphicFrame>
        <p:nvGraphicFramePr>
          <p:cNvPr id="8" name="Objekt 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203848" y="3140968"/>
          <a:ext cx="1085086" cy="915541"/>
        </p:xfrm>
        <a:graphic>
          <a:graphicData uri="http://schemas.openxmlformats.org/presentationml/2006/ole">
            <p:oleObj spid="_x0000_s1030" name="Prezentace" showAsIcon="1" r:id="rId6" imgW="914400" imgH="771480" progId="PowerPoint.Show.12">
              <p:embed/>
            </p:oleObj>
          </a:graphicData>
        </a:graphic>
      </p:graphicFrame>
      <p:pic>
        <p:nvPicPr>
          <p:cNvPr id="9" name="Miro-Jaro----DO-KOLY-SA-TEM-(Oficilny-videoklip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 cstate="print"/>
          <a:stretch>
            <a:fillRect/>
          </a:stretch>
        </p:blipFill>
        <p:spPr>
          <a:xfrm>
            <a:off x="1979712" y="4365104"/>
            <a:ext cx="648072" cy="648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21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</TotalTime>
  <Words>5</Words>
  <Application>Microsoft Office PowerPoint</Application>
  <PresentationFormat>Předvádění na obrazovce (4:3)</PresentationFormat>
  <Paragraphs>7</Paragraphs>
  <Slides>2</Slides>
  <Notes>0</Notes>
  <HiddenSlides>0</HiddenSlides>
  <MMClips>1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Technický</vt:lpstr>
      <vt:lpstr>Dokument aplikace Microsoft Office Word</vt:lpstr>
      <vt:lpstr>List aplikace Microsoft Office Excel</vt:lpstr>
      <vt:lpstr>Prezentace aplikace Microsoft Office PowerPoint</vt:lpstr>
      <vt:lpstr>Snímek 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student</cp:lastModifiedBy>
  <cp:revision>3</cp:revision>
  <dcterms:created xsi:type="dcterms:W3CDTF">2016-12-06T07:09:46Z</dcterms:created>
  <dcterms:modified xsi:type="dcterms:W3CDTF">2016-12-06T07:37:52Z</dcterms:modified>
</cp:coreProperties>
</file>